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59" r:id="rId7"/>
    <p:sldId id="265" r:id="rId8"/>
    <p:sldId id="260" r:id="rId9"/>
    <p:sldId id="268" r:id="rId10"/>
    <p:sldId id="269" r:id="rId11"/>
    <p:sldId id="270" r:id="rId12"/>
    <p:sldId id="271" r:id="rId13"/>
    <p:sldId id="262" r:id="rId14"/>
    <p:sldId id="27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3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8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3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0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B31B-39BC-BB4B-88FB-2024BD4F2399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3B6B-FDF5-E84E-B1B6-459C5E316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LG_3pX88f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gotquestions.org/temple-veil-tor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MIRLh7Sm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QWFzMvCf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yw-Inubu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qY3UsF8g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uth moutain lake left.pdf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1" r="-1091"/>
          <a:stretch>
            <a:fillRect/>
          </a:stretch>
        </p:blipFill>
        <p:spPr>
          <a:xfrm rot="16200000">
            <a:off x="2027090" y="-2027089"/>
            <a:ext cx="6857999" cy="10912175"/>
          </a:xfrm>
          <a:prstGeom prst="rect">
            <a:avLst/>
          </a:prstGeom>
        </p:spPr>
      </p:pic>
      <p:pic>
        <p:nvPicPr>
          <p:cNvPr id="5" name="Picture 4" descr="rob looking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1548" y="-9780414"/>
            <a:ext cx="3714728" cy="9281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38" y="195389"/>
            <a:ext cx="67865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pple Chancery"/>
                <a:cs typeface="Apple Chancery"/>
                <a:hlinkClick r:id="rId4"/>
              </a:rPr>
              <a:t>Where Do We Go</a:t>
            </a:r>
          </a:p>
          <a:p>
            <a:r>
              <a:rPr lang="en-US" sz="5400" b="1" dirty="0">
                <a:latin typeface="Apple Chancery"/>
                <a:cs typeface="Apple Chancery"/>
                <a:hlinkClick r:id="rId4"/>
              </a:rPr>
              <a:t> For Intimate Prayer?</a:t>
            </a:r>
            <a:endParaRPr lang="en-US" sz="72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40613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13413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Light was an important part of the make-up of the temple.  First there was natural light.   Then came light designed by man in the Menorah as a representation of praise and honor.  Finally, the light in the Holy of Holies where the Arc of the Covenant was placed came from God Himself! 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551"/>
            <a:ext cx="4417994" cy="1841151"/>
          </a:xfrm>
          <a:prstGeom prst="rect">
            <a:avLst/>
          </a:prstGeom>
        </p:spPr>
      </p:pic>
      <p:pic>
        <p:nvPicPr>
          <p:cNvPr id="5" name="Picture 4" descr="downlo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994" y="0"/>
            <a:ext cx="4726006" cy="1758599"/>
          </a:xfrm>
          <a:prstGeom prst="rect">
            <a:avLst/>
          </a:prstGeom>
        </p:spPr>
      </p:pic>
      <p:pic>
        <p:nvPicPr>
          <p:cNvPr id="6" name="Picture 5" descr="download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20" y="4613614"/>
            <a:ext cx="8686800" cy="218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2937" y="162833"/>
            <a:ext cx="3263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compare these different</a:t>
            </a:r>
          </a:p>
          <a:p>
            <a:r>
              <a:rPr lang="en-US" dirty="0"/>
              <a:t>lights to the different aspects of </a:t>
            </a:r>
          </a:p>
          <a:p>
            <a:r>
              <a:rPr lang="en-US" dirty="0"/>
              <a:t>prayer?</a:t>
            </a:r>
          </a:p>
        </p:txBody>
      </p:sp>
    </p:spTree>
    <p:extLst>
      <p:ext uri="{BB962C8B-B14F-4D97-AF65-F5344CB8AC3E}">
        <p14:creationId xmlns:p14="http://schemas.microsoft.com/office/powerpoint/2010/main" val="282725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88" y="3357617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54" y="49371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the high priest who had been sanctified  could visit the Holy of Holies.</a:t>
            </a:r>
          </a:p>
          <a:p>
            <a:r>
              <a:rPr lang="en-US" dirty="0"/>
              <a:t>Think of what happened during the crucifixion.  </a:t>
            </a:r>
          </a:p>
          <a:p>
            <a:r>
              <a:rPr lang="en-US" dirty="0"/>
              <a:t>How are we able to enter into the Holy of Holies? </a:t>
            </a:r>
            <a:r>
              <a:rPr lang="en-US" sz="1700" dirty="0">
                <a:hlinkClick r:id="rId2"/>
              </a:rPr>
              <a:t>https://</a:t>
            </a:r>
            <a:r>
              <a:rPr lang="en-US" sz="1700" dirty="0" err="1">
                <a:hlinkClick r:id="rId2"/>
              </a:rPr>
              <a:t>www.gotquestions.org</a:t>
            </a:r>
            <a:r>
              <a:rPr lang="en-US" sz="1700" dirty="0">
                <a:hlinkClick r:id="rId2"/>
              </a:rPr>
              <a:t>/temple-veil-</a:t>
            </a:r>
            <a:r>
              <a:rPr lang="en-US" sz="1700" dirty="0" err="1">
                <a:hlinkClick r:id="rId2"/>
              </a:rPr>
              <a:t>torn.html</a:t>
            </a:r>
            <a:endParaRPr lang="en-US" sz="1700" dirty="0"/>
          </a:p>
          <a:p>
            <a:r>
              <a:rPr lang="en-US" dirty="0"/>
              <a:t>The Holy of Holies was where one found the essence of God, His abode. </a:t>
            </a:r>
          </a:p>
          <a:p>
            <a:r>
              <a:rPr lang="en-US" dirty="0"/>
              <a:t> According to Jesus where does God Abide?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781" y="508923"/>
            <a:ext cx="73408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John 14:23</a:t>
            </a:r>
          </a:p>
          <a:p>
            <a:pPr algn="ctr"/>
            <a:r>
              <a:rPr lang="en-US" sz="3200" dirty="0"/>
              <a:t>  Jesus answered him, </a:t>
            </a:r>
          </a:p>
          <a:p>
            <a:pPr algn="ctr"/>
            <a:r>
              <a:rPr lang="en-US" sz="3200" dirty="0"/>
              <a:t>"If anyone loves me, he will keep my word. </a:t>
            </a:r>
          </a:p>
          <a:p>
            <a:pPr algn="ctr"/>
            <a:r>
              <a:rPr lang="en-US" sz="3200" dirty="0"/>
              <a:t>Then my Father will love him,</a:t>
            </a:r>
          </a:p>
          <a:p>
            <a:pPr algn="ctr"/>
            <a:r>
              <a:rPr lang="en-US" sz="3200" dirty="0"/>
              <a:t> and we will go to him and </a:t>
            </a:r>
          </a:p>
          <a:p>
            <a:pPr algn="ctr"/>
            <a:r>
              <a:rPr lang="en-US" sz="3200" dirty="0"/>
              <a:t>make our home within him.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3235" y="58077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download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5" y="4750022"/>
            <a:ext cx="8686800" cy="21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Knowing this, where do we go to have the most intimate prayer?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0" y="2865868"/>
            <a:ext cx="9102520" cy="39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hlinkClick r:id="rId2"/>
              </a:rPr>
              <a:t>Let’s look again at the essence of prayer.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261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6" y="404868"/>
            <a:ext cx="8578250" cy="1143000"/>
          </a:xfrm>
        </p:spPr>
        <p:txBody>
          <a:bodyPr>
            <a:noAutofit/>
          </a:bodyPr>
          <a:lstStyle/>
          <a:p>
            <a:r>
              <a:rPr lang="en-US" sz="3600" dirty="0"/>
              <a:t>Now let’s have our prayer time as a class as each of us visits the Holy of Holies. We will end with the song on the next page.</a:t>
            </a:r>
          </a:p>
        </p:txBody>
      </p:sp>
      <p:pic>
        <p:nvPicPr>
          <p:cNvPr id="4" name="Content Placeholder 3" descr="8d5228bfeb653c6f7137b2e1ddf9fb78--pictures-of-christ-lds-pictu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4" b="11914"/>
          <a:stretch>
            <a:fillRect/>
          </a:stretch>
        </p:blipFill>
        <p:spPr>
          <a:xfrm>
            <a:off x="457200" y="208870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2327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54"/>
            <a:ext cx="8229600" cy="1143000"/>
          </a:xfrm>
        </p:spPr>
        <p:txBody>
          <a:bodyPr/>
          <a:lstStyle/>
          <a:p>
            <a:r>
              <a:rPr lang="en-US" dirty="0"/>
              <a:t>click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hlinkClick r:id="rId2"/>
              </a:rPr>
              <a:t>The Name of Jesus</a:t>
            </a:r>
            <a:endParaRPr lang="en-US" sz="9600" dirty="0"/>
          </a:p>
        </p:txBody>
      </p:sp>
      <p:sp>
        <p:nvSpPr>
          <p:cNvPr id="4" name="Down Arrow 3"/>
          <p:cNvSpPr/>
          <p:nvPr/>
        </p:nvSpPr>
        <p:spPr>
          <a:xfrm>
            <a:off x="4342009" y="1085555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2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b looking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12" r="-8312"/>
          <a:stretch>
            <a:fillRect/>
          </a:stretch>
        </p:blipFill>
        <p:spPr>
          <a:xfrm rot="16200000">
            <a:off x="448188" y="-1082837"/>
            <a:ext cx="8229600" cy="9132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323" y="166548"/>
            <a:ext cx="6021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Apple Chancery"/>
                <a:cs typeface="Apple Chancery"/>
              </a:rPr>
              <a:t>Psalm 121:1 I lift up my eyes to the mountains—where does my help come from?</a:t>
            </a:r>
          </a:p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Apple Chancery"/>
                <a:cs typeface="Apple Chancery"/>
              </a:rPr>
              <a:t>2 My help comes from the Lord, the Maker of heaven and earth.</a:t>
            </a:r>
          </a:p>
        </p:txBody>
      </p:sp>
    </p:spTree>
    <p:extLst>
      <p:ext uri="{BB962C8B-B14F-4D97-AF65-F5344CB8AC3E}">
        <p14:creationId xmlns:p14="http://schemas.microsoft.com/office/powerpoint/2010/main" val="100591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b looking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12" r="-8312"/>
          <a:stretch>
            <a:fillRect/>
          </a:stretch>
        </p:blipFill>
        <p:spPr>
          <a:xfrm rot="16200000">
            <a:off x="448188" y="-1082837"/>
            <a:ext cx="8229600" cy="9132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323" y="166548"/>
            <a:ext cx="6021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Apple Chancery"/>
                <a:cs typeface="Apple Chancery"/>
              </a:rPr>
              <a:t>Does prayer come to you easier in a setting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pple Chancery"/>
                <a:cs typeface="Apple Chancery"/>
              </a:rPr>
              <a:t>such as this more than in church?</a:t>
            </a:r>
            <a:endParaRPr lang="en-US" sz="2400" b="1" kern="1200" dirty="0">
              <a:solidFill>
                <a:srgbClr val="00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2542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b looking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12" r="-8312"/>
          <a:stretch>
            <a:fillRect/>
          </a:stretch>
        </p:blipFill>
        <p:spPr>
          <a:xfrm rot="16200000">
            <a:off x="448188" y="-1082837"/>
            <a:ext cx="8229600" cy="9132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323" y="166548"/>
            <a:ext cx="6021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Apple Chancery"/>
                <a:cs typeface="Apple Chancery"/>
              </a:rPr>
              <a:t>What is your attitude when you pray on a mountain top?</a:t>
            </a:r>
          </a:p>
        </p:txBody>
      </p:sp>
    </p:spTree>
    <p:extLst>
      <p:ext uri="{BB962C8B-B14F-4D97-AF65-F5344CB8AC3E}">
        <p14:creationId xmlns:p14="http://schemas.microsoft.com/office/powerpoint/2010/main" val="52882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hlinkClick r:id="rId2"/>
              </a:rPr>
              <a:t>The Temple Court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0623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9-09 at 11.2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7640" y="-2127682"/>
            <a:ext cx="14178260" cy="1093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80" y="3528057"/>
            <a:ext cx="8229600" cy="3329943"/>
          </a:xfrm>
          <a:solidFill>
            <a:srgbClr val="FF8553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pple Chancery"/>
                <a:cs typeface="Apple Chancery"/>
              </a:rPr>
              <a:t>Mark 11:17 - And as he taught them, he said, “Is it not written: ‘My house will be called a house of prayer for all nations’? </a:t>
            </a:r>
            <a:r>
              <a:rPr lang="en-US" sz="4000" dirty="0">
                <a:latin typeface="Apple Chancery"/>
                <a:cs typeface="Apple Chancery"/>
              </a:rPr>
              <a:t>But you have made it ‘a den of robbers.’ </a:t>
            </a:r>
            <a:r>
              <a:rPr lang="en-US" sz="5400" dirty="0">
                <a:cs typeface="Apple Chance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66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09 at 11.2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16" y="-911875"/>
            <a:ext cx="4465483" cy="8879848"/>
          </a:xfrm>
          <a:prstGeom prst="rect">
            <a:avLst/>
          </a:prstGeom>
        </p:spPr>
      </p:pic>
      <p:pic>
        <p:nvPicPr>
          <p:cNvPr id="4" name="Content Placeholder 3" descr="south moutain lake left.pdf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1" r="-1091"/>
          <a:stretch>
            <a:fillRect/>
          </a:stretch>
        </p:blipFill>
        <p:spPr>
          <a:xfrm rot="16200000">
            <a:off x="-1089740" y="1089739"/>
            <a:ext cx="6857999" cy="4678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First of all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568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CFFCC"/>
                </a:solidFill>
              </a:rPr>
              <a:t>How does this scripture contrast with the worship on the mountaintop we have mentioned today?</a:t>
            </a:r>
          </a:p>
        </p:txBody>
      </p:sp>
    </p:spTree>
    <p:extLst>
      <p:ext uri="{BB962C8B-B14F-4D97-AF65-F5344CB8AC3E}">
        <p14:creationId xmlns:p14="http://schemas.microsoft.com/office/powerpoint/2010/main" val="71391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09 at 11.2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8775" y="-2171112"/>
            <a:ext cx="10882775" cy="9976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6" y="1834581"/>
            <a:ext cx="5310888" cy="3944195"/>
          </a:xfrm>
          <a:solidFill>
            <a:srgbClr val="FF8553"/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The “temple area” is also known as the court of the Gentiles, </a:t>
            </a:r>
            <a:r>
              <a:rPr lang="en-US" sz="4700" dirty="0">
                <a:solidFill>
                  <a:srgbClr val="0000FF"/>
                </a:solidFill>
              </a:rPr>
              <a:t>and </a:t>
            </a:r>
          </a:p>
          <a:p>
            <a:pPr algn="ctr"/>
            <a:r>
              <a:rPr lang="en-US" sz="4700" dirty="0">
                <a:solidFill>
                  <a:srgbClr val="0000FF"/>
                </a:solidFill>
              </a:rPr>
              <a:t>was the only part of the temple where the Jews allowed the Gentiles to worship God and gather in prayer.</a:t>
            </a:r>
            <a:r>
              <a:rPr lang="en-US" dirty="0"/>
              <a:t>. Mark also notes that the temple courts were</a:t>
            </a:r>
          </a:p>
          <a:p>
            <a:pPr algn="ctr"/>
            <a:r>
              <a:rPr lang="en-US" dirty="0"/>
              <a:t>being used as a shortcut between the Jerusalem city market and Mount of Olives to</a:t>
            </a:r>
          </a:p>
          <a:p>
            <a:pPr algn="ctr"/>
            <a:r>
              <a:rPr lang="en-US" dirty="0"/>
              <a:t>the east.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2888723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Why do you think that the Jews were fine with “buying and selling” in the “temple area”?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034" y="25231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If you were a gentile in that time who wanted to worship our true God, how would you be made to feel in the temple?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31058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What does it tell you about the Gentiles that did come to worship?</a:t>
            </a:r>
          </a:p>
        </p:txBody>
      </p:sp>
    </p:spTree>
    <p:extLst>
      <p:ext uri="{BB962C8B-B14F-4D97-AF65-F5344CB8AC3E}">
        <p14:creationId xmlns:p14="http://schemas.microsoft.com/office/powerpoint/2010/main" val="26429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7255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Now let’s look at the make-up of the temple.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5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502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Apple Chancery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of all…</vt:lpstr>
      <vt:lpstr>PowerPoint Presentation</vt:lpstr>
      <vt:lpstr>Now let’s look at the make-up of the temple.</vt:lpstr>
      <vt:lpstr>PowerPoint Presentation</vt:lpstr>
      <vt:lpstr>PowerPoint Presentation</vt:lpstr>
      <vt:lpstr>PowerPoint Presentation</vt:lpstr>
      <vt:lpstr>PowerPoint Presentation</vt:lpstr>
      <vt:lpstr>Now let’s have our prayer time as a class as each of us visits the Holy of Holies. We will end with the song on the next page.</vt:lpstr>
      <vt:lpstr>click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CCS</dc:creator>
  <cp:lastModifiedBy>Poston</cp:lastModifiedBy>
  <cp:revision>16</cp:revision>
  <dcterms:created xsi:type="dcterms:W3CDTF">2017-09-09T13:49:32Z</dcterms:created>
  <dcterms:modified xsi:type="dcterms:W3CDTF">2018-04-25T23:16:08Z</dcterms:modified>
</cp:coreProperties>
</file>